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144000" type="letter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83" autoAdjust="0"/>
    <p:restoredTop sz="94660"/>
  </p:normalViewPr>
  <p:slideViewPr>
    <p:cSldViewPr snapToGrid="0">
      <p:cViewPr varScale="1">
        <p:scale>
          <a:sx n="97" d="100"/>
          <a:sy n="97" d="100"/>
        </p:scale>
        <p:origin x="2276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11D0F57-BC3F-4448-BB43-B0ADA2E251F2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3625" y="1163638"/>
            <a:ext cx="2355850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CF8945D-1A2E-4995-9C89-500EC1B65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5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F8945D-1A2E-4995-9C89-500EC1B65D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44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9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4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8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957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9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098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4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34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8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04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97618B-7127-49A8-B37C-98391FF4136F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ACAD2B-E900-4607-B732-F73B412F0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80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ap of africa with red dots&#10;&#10;Description automatically generated">
            <a:extLst>
              <a:ext uri="{FF2B5EF4-FFF2-40B4-BE49-F238E27FC236}">
                <a16:creationId xmlns:a16="http://schemas.microsoft.com/office/drawing/2014/main" id="{1AAEC7EC-6AE9-1765-C8B3-5804AD6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3" y="43356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dots&#10;&#10;Description automatically generated">
            <a:extLst>
              <a:ext uri="{FF2B5EF4-FFF2-40B4-BE49-F238E27FC236}">
                <a16:creationId xmlns:a16="http://schemas.microsoft.com/office/drawing/2014/main" id="{35DE15FC-59F5-B1FF-F80A-507C17A8F6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526" y="43356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and grey countries/regions&#10;&#10;Description automatically generated">
            <a:extLst>
              <a:ext uri="{FF2B5EF4-FFF2-40B4-BE49-F238E27FC236}">
                <a16:creationId xmlns:a16="http://schemas.microsoft.com/office/drawing/2014/main" id="{43F91525-8D86-BFC5-2226-FB080CF01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3" y="3108960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dots&#10;&#10;Description automatically generated">
            <a:extLst>
              <a:ext uri="{FF2B5EF4-FFF2-40B4-BE49-F238E27FC236}">
                <a16:creationId xmlns:a16="http://schemas.microsoft.com/office/drawing/2014/main" id="{FF1E68C2-86FF-6EB9-7C9A-F156547F83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526" y="3108960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dots&#10;&#10;Description automatically generated">
            <a:extLst>
              <a:ext uri="{FF2B5EF4-FFF2-40B4-BE49-F238E27FC236}">
                <a16:creationId xmlns:a16="http://schemas.microsoft.com/office/drawing/2014/main" id="{DF770BDF-CC3B-2607-011C-6A3BECE57B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3" y="6174564"/>
            <a:ext cx="2629845" cy="2926080"/>
          </a:xfrm>
          <a:prstGeom prst="rect">
            <a:avLst/>
          </a:prstGeom>
        </p:spPr>
      </p:pic>
      <p:pic>
        <p:nvPicPr>
          <p:cNvPr id="15" name="Picture 14" descr="A map of africa with red dots&#10;&#10;Description automatically generated">
            <a:extLst>
              <a:ext uri="{FF2B5EF4-FFF2-40B4-BE49-F238E27FC236}">
                <a16:creationId xmlns:a16="http://schemas.microsoft.com/office/drawing/2014/main" id="{A58F4931-1CF5-32C4-7843-51141CD2C9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526" y="6174564"/>
            <a:ext cx="2629845" cy="29260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9CDEFFD-6EBC-6A4F-C8EC-3222B51F1462}"/>
              </a:ext>
            </a:extLst>
          </p:cNvPr>
          <p:cNvSpPr txBox="1"/>
          <p:nvPr/>
        </p:nvSpPr>
        <p:spPr>
          <a:xfrm>
            <a:off x="816429" y="2188029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78DAE3-2F65-0BBF-3FB2-C25AE1D59C8B}"/>
              </a:ext>
            </a:extLst>
          </p:cNvPr>
          <p:cNvSpPr txBox="1"/>
          <p:nvPr/>
        </p:nvSpPr>
        <p:spPr>
          <a:xfrm>
            <a:off x="3973200" y="218433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D9E847-E00E-D35D-2A79-8A618F8DB108}"/>
              </a:ext>
            </a:extLst>
          </p:cNvPr>
          <p:cNvSpPr txBox="1"/>
          <p:nvPr/>
        </p:nvSpPr>
        <p:spPr>
          <a:xfrm>
            <a:off x="751115" y="5265964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CC3F9E-1662-E21D-39BB-FDA6C6D4FAEC}"/>
              </a:ext>
            </a:extLst>
          </p:cNvPr>
          <p:cNvSpPr txBox="1"/>
          <p:nvPr/>
        </p:nvSpPr>
        <p:spPr>
          <a:xfrm>
            <a:off x="3973200" y="526596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</a:t>
            </a:r>
            <a:endParaRPr lang="en-US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BA96A3-819E-F1C6-8CE7-8B488BBB9586}"/>
              </a:ext>
            </a:extLst>
          </p:cNvPr>
          <p:cNvSpPr txBox="1"/>
          <p:nvPr/>
        </p:nvSpPr>
        <p:spPr>
          <a:xfrm>
            <a:off x="751115" y="825681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5</a:t>
            </a:r>
            <a:endParaRPr lang="en-US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2D593E-88F8-D11B-D0A8-0B23DE4098CA}"/>
              </a:ext>
            </a:extLst>
          </p:cNvPr>
          <p:cNvSpPr txBox="1"/>
          <p:nvPr/>
        </p:nvSpPr>
        <p:spPr>
          <a:xfrm>
            <a:off x="3986893" y="825681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51051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81318-0669-39F1-370F-C93FA0009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dots&#10;&#10;Description automatically generated">
            <a:extLst>
              <a:ext uri="{FF2B5EF4-FFF2-40B4-BE49-F238E27FC236}">
                <a16:creationId xmlns:a16="http://schemas.microsoft.com/office/drawing/2014/main" id="{B99BB6E2-9737-48E4-CBAA-739EB3F6E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5" y="49496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7DB4D972-9E9A-72E1-ECFF-A0F3F2CD2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22" y="90316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6E5FA61F-79BC-5B8C-53CD-B1A6ADC6F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5" y="3113298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dots&#10;&#10;Description automatically generated">
            <a:extLst>
              <a:ext uri="{FF2B5EF4-FFF2-40B4-BE49-F238E27FC236}">
                <a16:creationId xmlns:a16="http://schemas.microsoft.com/office/drawing/2014/main" id="{242E2A3F-E25F-BFA9-A390-4493D83337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22" y="3125544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BCD214F8-AD6B-D039-078A-10496BA8E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5" y="6177100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dots&#10;&#10;Description automatically generated">
            <a:extLst>
              <a:ext uri="{FF2B5EF4-FFF2-40B4-BE49-F238E27FC236}">
                <a16:creationId xmlns:a16="http://schemas.microsoft.com/office/drawing/2014/main" id="{190DC580-F4F2-7007-2641-036B1B1BDC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22" y="6160772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245AC46-CAA3-F3C8-9CE9-9D43C178038F}"/>
              </a:ext>
            </a:extLst>
          </p:cNvPr>
          <p:cNvSpPr txBox="1"/>
          <p:nvPr/>
        </p:nvSpPr>
        <p:spPr>
          <a:xfrm>
            <a:off x="816429" y="2188029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7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73E924-0F57-E9A9-0810-3BB2FC249340}"/>
              </a:ext>
            </a:extLst>
          </p:cNvPr>
          <p:cNvSpPr txBox="1"/>
          <p:nvPr/>
        </p:nvSpPr>
        <p:spPr>
          <a:xfrm>
            <a:off x="3973200" y="218433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8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644B55-A53E-3E0C-4E58-62B310DF103C}"/>
              </a:ext>
            </a:extLst>
          </p:cNvPr>
          <p:cNvSpPr txBox="1"/>
          <p:nvPr/>
        </p:nvSpPr>
        <p:spPr>
          <a:xfrm>
            <a:off x="751115" y="5265964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9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2F693-40D9-92DC-291B-64D33C7CA8C4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10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91DD03-035F-960F-6215-BF145502A46B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11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5789CF-3CCD-CA43-EA25-6DDB526ECEAA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1838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A0F6E-83E9-12A1-1F18-0A171758B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FFE17EFB-665F-29C7-7A91-FE5CDE15C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35" y="63601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dots&#10;&#10;Description automatically generated">
            <a:extLst>
              <a:ext uri="{FF2B5EF4-FFF2-40B4-BE49-F238E27FC236}">
                <a16:creationId xmlns:a16="http://schemas.microsoft.com/office/drawing/2014/main" id="{E232652C-0BB0-8C3F-2CBB-2442D9340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145" y="86321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37BD6679-1360-2283-1F97-F60405662A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35" y="3108960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C92187FE-8F86-F551-0CD4-68987BC0D7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145" y="3108960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countries/regions&#10;&#10;Description automatically generated">
            <a:extLst>
              <a:ext uri="{FF2B5EF4-FFF2-40B4-BE49-F238E27FC236}">
                <a16:creationId xmlns:a16="http://schemas.microsoft.com/office/drawing/2014/main" id="{366F173A-7D1E-A39F-E90E-3CF5564E6E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35" y="6154319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CD3488D2-7495-ABA1-7373-BE3D7A7A1D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145" y="6131599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71ADEFA-6A24-DEF2-B01C-22697C81F2EF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13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9DC273-D204-C9C2-5B65-FA64FF0EFA35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14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9D5BC1-60C2-001F-678E-1350A31EA0DE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15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AD6F5D-B262-D98A-EB27-425F1B9E446F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16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9C9EA4-0BAC-3FC2-9452-E87038B8AB5B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17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CAD455-46F3-C4B5-28A3-12A8FCFF7E67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8880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6DD81-FD90-2A61-93B1-4F400C1DA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E177C0FD-C0B6-6E35-311B-C4A346726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8" y="89019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5B407429-7F3A-D0E2-6D30-ACFBE9870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68" y="78906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dots&#10;&#10;Description automatically generated">
            <a:extLst>
              <a:ext uri="{FF2B5EF4-FFF2-40B4-BE49-F238E27FC236}">
                <a16:creationId xmlns:a16="http://schemas.microsoft.com/office/drawing/2014/main" id="{64E1F8B1-2016-2D00-08C6-7BE29343A8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8" y="3111098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0E6A6E2E-C85B-4F17-ACA4-A1C9D0141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68" y="3111484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EDA7A4E1-CEE3-D764-6B98-38BC3C3A33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8" y="6133176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17CD6B79-2B3C-BB06-06A0-7DA87201EC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68" y="6144062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23B048-187A-9188-3721-9A2A1EA6DE1D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19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069A6E-BDB9-9277-1E75-1432640AB504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20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C8247-B248-BD32-C3A8-4DBDB8FA918D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21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59C6E8-5BF9-BD2C-FF8A-9260F3C84BFE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22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75DC9C-CEB2-E455-A18A-F29546608C37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23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535DD6-16BD-B21F-5CEF-02734B6931B6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74803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F48AB-75FD-5CE0-006F-29ACDAB94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49F43195-82F1-CBB1-F89C-BFDF57F0F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" y="67410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11AEA70D-4612-25D8-7030-3F054D13C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29" y="73860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dots&#10;&#10;Description automatically generated">
            <a:extLst>
              <a:ext uri="{FF2B5EF4-FFF2-40B4-BE49-F238E27FC236}">
                <a16:creationId xmlns:a16="http://schemas.microsoft.com/office/drawing/2014/main" id="{E3A68D9B-B351-DA10-13B8-A7972A1A65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" y="3105735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1BAE3694-40E8-124D-0C81-CE2EC1453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29" y="3108960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a red location&#10;&#10;Description automatically generated">
            <a:extLst>
              <a:ext uri="{FF2B5EF4-FFF2-40B4-BE49-F238E27FC236}">
                <a16:creationId xmlns:a16="http://schemas.microsoft.com/office/drawing/2014/main" id="{48923A6C-DA30-4CFA-F19F-E4C4D55E85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" y="6144060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8FCBAB7E-D392-52E5-E618-F9FB883159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29" y="6144060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DDC5071-2BB6-3DCE-9D41-9F7E77682E0C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25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3A4915-1924-3324-7A17-DBFAE03B151E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26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9B727-418A-7A1C-7A65-1DEC60647388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27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6BEB1F-6A3E-F893-0D93-DDE966FA4381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28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86CF54-E945-AC3F-93EE-287DE3B8F097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29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5EBB81-5DFA-D792-EA07-A804504D8497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5893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74696-5A53-3370-770E-449D41B37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a red location&#10;&#10;Description automatically generated">
            <a:extLst>
              <a:ext uri="{FF2B5EF4-FFF2-40B4-BE49-F238E27FC236}">
                <a16:creationId xmlns:a16="http://schemas.microsoft.com/office/drawing/2014/main" id="{B209D6C5-4F3A-90B2-D217-6A6828C58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84746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922C3529-5706-7145-B08C-800E7D471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29" y="113730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44EAC981-3B3A-924F-6A55-9D36E2AD0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3108960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0075B7FA-CEF7-4D87-D342-42BA7F234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29" y="3123452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dots&#10;&#10;Description automatically generated">
            <a:extLst>
              <a:ext uri="{FF2B5EF4-FFF2-40B4-BE49-F238E27FC236}">
                <a16:creationId xmlns:a16="http://schemas.microsoft.com/office/drawing/2014/main" id="{582B25D1-4DE9-0740-FECD-E0064CD73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6133174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dots&#10;&#10;Description automatically generated">
            <a:extLst>
              <a:ext uri="{FF2B5EF4-FFF2-40B4-BE49-F238E27FC236}">
                <a16:creationId xmlns:a16="http://schemas.microsoft.com/office/drawing/2014/main" id="{59F955CD-F9DE-7C6A-60E9-AA0CFA359C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29" y="6133174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D1EEADD-23F8-5C52-CEE0-1D21E423BB68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31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D2E20E-9102-B0E0-CF49-B609EE06CFD9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32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9EB3BD-817A-6F04-1D97-A456E477DD82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33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36F8D7-C976-FC8E-5244-A4F61EE28DC2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34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1F25B5-324E-A29E-B2EA-9D444610E24E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35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D927A4-0280-D4AB-0C9E-78B9CB9ADBBF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86343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DC93B-AEA7-C05D-FD09-62103A263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4FB8E20E-AC15-7003-4EEE-264BDEEC1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21" y="97728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B9E65CDB-9819-6637-9A64-F996F6F53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687" y="95631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dots&#10;&#10;Description automatically generated">
            <a:extLst>
              <a:ext uri="{FF2B5EF4-FFF2-40B4-BE49-F238E27FC236}">
                <a16:creationId xmlns:a16="http://schemas.microsoft.com/office/drawing/2014/main" id="{19B8466D-F172-ED8D-9C41-40399ADA2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21" y="3099122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BB4355D8-BA1A-FC59-6683-A546C9A62F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687" y="3098074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dots&#10;&#10;Description automatically generated">
            <a:extLst>
              <a:ext uri="{FF2B5EF4-FFF2-40B4-BE49-F238E27FC236}">
                <a16:creationId xmlns:a16="http://schemas.microsoft.com/office/drawing/2014/main" id="{FDC2957A-BB8D-FD82-A7A3-2A4E15E68A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21" y="6100517"/>
            <a:ext cx="2629845" cy="2926080"/>
          </a:xfrm>
          <a:prstGeom prst="rect">
            <a:avLst/>
          </a:prstGeom>
        </p:spPr>
      </p:pic>
      <p:pic>
        <p:nvPicPr>
          <p:cNvPr id="13" name="Picture 1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5530F30B-3D22-C260-AAF2-447E040A6A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687" y="6100517"/>
            <a:ext cx="2629845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EB8A2D-8073-908E-29A8-9B84DA975770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37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1CBC93-B3C4-143B-E305-97EE9F57157B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38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1054C4-BE36-2CC0-68C6-D5BD8096E6A6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39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FDEAE2-75E7-6FC6-10A0-78D11DC5020B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40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55C507-E6F4-AB22-8878-55D0AF383840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41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88FD24-57D8-58F5-F19E-FB6D432BD01B}"/>
              </a:ext>
            </a:extLst>
          </p:cNvPr>
          <p:cNvSpPr txBox="1"/>
          <p:nvPr/>
        </p:nvSpPr>
        <p:spPr>
          <a:xfrm>
            <a:off x="3986893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71028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0B0AA-E0E6-F5AC-29DE-F5E088056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23809712-9A63-4022-45A6-3A4B5C476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4" y="82346"/>
            <a:ext cx="2629845" cy="2926080"/>
          </a:xfrm>
          <a:prstGeom prst="rect">
            <a:avLst/>
          </a:prstGeom>
        </p:spPr>
      </p:pic>
      <p:pic>
        <p:nvPicPr>
          <p:cNvPr id="5" name="Picture 4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29C90312-08D8-9909-A47B-85A7DB742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172" y="82346"/>
            <a:ext cx="2629845" cy="2926080"/>
          </a:xfrm>
          <a:prstGeom prst="rect">
            <a:avLst/>
          </a:prstGeom>
        </p:spPr>
      </p:pic>
      <p:pic>
        <p:nvPicPr>
          <p:cNvPr id="7" name="Picture 6" descr="A map of africa with red dots&#10;&#10;Description automatically generated">
            <a:extLst>
              <a:ext uri="{FF2B5EF4-FFF2-40B4-BE49-F238E27FC236}">
                <a16:creationId xmlns:a16="http://schemas.microsoft.com/office/drawing/2014/main" id="{A8E9339C-F124-0335-6446-1CB2E0D0B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4" y="3108960"/>
            <a:ext cx="2629845" cy="2926080"/>
          </a:xfrm>
          <a:prstGeom prst="rect">
            <a:avLst/>
          </a:prstGeom>
        </p:spPr>
      </p:pic>
      <p:pic>
        <p:nvPicPr>
          <p:cNvPr id="9" name="Picture 8" descr="A map of africa with red spots&#10;&#10;Description automatically generated">
            <a:extLst>
              <a:ext uri="{FF2B5EF4-FFF2-40B4-BE49-F238E27FC236}">
                <a16:creationId xmlns:a16="http://schemas.microsoft.com/office/drawing/2014/main" id="{9C1B581D-8DE6-C898-E51B-D8AD31CD0A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172" y="3108960"/>
            <a:ext cx="2629845" cy="2926080"/>
          </a:xfrm>
          <a:prstGeom prst="rect">
            <a:avLst/>
          </a:prstGeom>
        </p:spPr>
      </p:pic>
      <p:pic>
        <p:nvPicPr>
          <p:cNvPr id="11" name="Picture 10" descr="A map of africa with red dots&#10;&#10;Description automatically generated">
            <a:extLst>
              <a:ext uri="{FF2B5EF4-FFF2-40B4-BE49-F238E27FC236}">
                <a16:creationId xmlns:a16="http://schemas.microsoft.com/office/drawing/2014/main" id="{57451986-7C47-5413-897F-C34544ED18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4" y="6135574"/>
            <a:ext cx="2629845" cy="29260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7762F7-1E2F-1038-E0F7-D1286B38F174}"/>
              </a:ext>
            </a:extLst>
          </p:cNvPr>
          <p:cNvSpPr txBox="1"/>
          <p:nvPr/>
        </p:nvSpPr>
        <p:spPr>
          <a:xfrm>
            <a:off x="816429" y="2188029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43</a:t>
            </a:r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7B6BC9-E1E1-E26E-1278-5C608351550D}"/>
              </a:ext>
            </a:extLst>
          </p:cNvPr>
          <p:cNvSpPr txBox="1"/>
          <p:nvPr/>
        </p:nvSpPr>
        <p:spPr>
          <a:xfrm>
            <a:off x="3973200" y="2184330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44</a:t>
            </a:r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04032F-0581-E481-3749-CA111AC10DAF}"/>
              </a:ext>
            </a:extLst>
          </p:cNvPr>
          <p:cNvSpPr txBox="1"/>
          <p:nvPr/>
        </p:nvSpPr>
        <p:spPr>
          <a:xfrm>
            <a:off x="751115" y="5265964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45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98AB68-5196-8B67-BFDF-CA744EB50A84}"/>
              </a:ext>
            </a:extLst>
          </p:cNvPr>
          <p:cNvSpPr txBox="1"/>
          <p:nvPr/>
        </p:nvSpPr>
        <p:spPr>
          <a:xfrm>
            <a:off x="3973200" y="526596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46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30F0A1-D10A-D8C2-4702-71081C413E85}"/>
              </a:ext>
            </a:extLst>
          </p:cNvPr>
          <p:cNvSpPr txBox="1"/>
          <p:nvPr/>
        </p:nvSpPr>
        <p:spPr>
          <a:xfrm>
            <a:off x="751115" y="8256815"/>
            <a:ext cx="514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280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</TotalTime>
  <Words>48</Words>
  <Application>Microsoft Office PowerPoint</Application>
  <PresentationFormat>Letter Paper (8.5x11 in)</PresentationFormat>
  <Paragraphs>48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Boone,Randall</dc:creator>
  <cp:lastModifiedBy>Boone,Randall</cp:lastModifiedBy>
  <cp:revision>4</cp:revision>
  <cp:lastPrinted>2025-01-29T19:41:59Z</cp:lastPrinted>
  <dcterms:created xsi:type="dcterms:W3CDTF">2025-01-29T02:41:33Z</dcterms:created>
  <dcterms:modified xsi:type="dcterms:W3CDTF">2025-01-29T19:42:02Z</dcterms:modified>
</cp:coreProperties>
</file>